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F3C789-2564-4E12-9ADE-9D4264B5707F}">
  <a:tblStyle styleId="{9FF3C789-2564-4E12-9ADE-9D4264B5707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fb616c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fb616c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b4684e8b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b4684e8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b4684e8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b4684e8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b4684e8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b4684e8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b4684e8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b4684e8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b4684e8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b4684e8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c89ba71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c89ba71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b4684e8b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b4684e8b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ni1.de/amo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129" name="Google Shape;129;p23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{9FF3C789-2564-4E12-9ADE-9D4264B5707F}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10:25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slide summary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r>
                        <a:rPr lang="en"/>
                        <a:t>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Conclusions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35" name="Google Shape;135;p24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87" name="Google Shape;87;p15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{9FF3C789-2564-4E12-9ADE-9D4264B5707F}</a:tableStyleId>
              </a:tblPr>
              <a:tblGrid>
                <a:gridCol w="640625"/>
                <a:gridCol w="3657050"/>
                <a:gridCol w="4297700"/>
              </a:tblGrid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#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Xcelerator demo app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Siemens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International dataspace station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DATEV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 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Building information enhancer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BUILD.ING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Knowledge graph extractor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 AI framework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Zink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Updating flash boot loader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Hella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Cloud native LLM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Kubermatic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